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3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9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8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54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24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46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2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2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76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19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0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8D8ED-EC15-488B-BE5E-7D42053B4523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17BF8-34F8-4F3A-8939-E9A2EB069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8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88" y="-1"/>
            <a:ext cx="10308037" cy="685800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46894" y="4247012"/>
            <a:ext cx="10100094" cy="1325563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Abortion Instrument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194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Abortion Instrument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Abortion Instrument</dc:title>
  <dc:creator>Joshua Donahue</dc:creator>
  <cp:lastModifiedBy>Joshua Donahue</cp:lastModifiedBy>
  <cp:revision>1</cp:revision>
  <dcterms:created xsi:type="dcterms:W3CDTF">2017-04-10T05:37:13Z</dcterms:created>
  <dcterms:modified xsi:type="dcterms:W3CDTF">2017-04-10T05:38:39Z</dcterms:modified>
</cp:coreProperties>
</file>